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Raleway"/>
      <p:regular r:id="rId58"/>
      <p:bold r:id="rId59"/>
      <p:italic r:id="rId60"/>
      <p:boldItalic r:id="rId61"/>
    </p:embeddedFont>
    <p:embeddedFont>
      <p:font typeface="Lat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regular.fntdata"/><Relationship Id="rId61" Type="http://schemas.openxmlformats.org/officeDocument/2006/relationships/font" Target="fonts/Raleway-boldItalic.fntdata"/><Relationship Id="rId20" Type="http://schemas.openxmlformats.org/officeDocument/2006/relationships/slide" Target="slides/slide15.xml"/><Relationship Id="rId64" Type="http://schemas.openxmlformats.org/officeDocument/2006/relationships/font" Target="fonts/Lato-italic.fntdata"/><Relationship Id="rId63" Type="http://schemas.openxmlformats.org/officeDocument/2006/relationships/font" Target="fonts/Lato-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Lato-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aleway-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aleway-bold.fntdata"/><Relationship Id="rId14" Type="http://schemas.openxmlformats.org/officeDocument/2006/relationships/slide" Target="slides/slide9.xml"/><Relationship Id="rId58" Type="http://schemas.openxmlformats.org/officeDocument/2006/relationships/font" Target="fonts/Raleway-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7beb3b427_5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7beb3b427_5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7beb3b427_5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7beb3b427_5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7beb3b427_5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7beb3b427_5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7beb3b427_5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7beb3b427_5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7beb3b427_5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7beb3b427_5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7beb3b427_5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7beb3b427_5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7beb3b427_8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7beb3b427_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7beb3b42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7beb3b42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7beb3b427_7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7beb3b427_7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7beb3b427_7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7beb3b427_7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7beb3b42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7beb3b427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7beb3b427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7beb3b42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7beb3b427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7beb3b42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7beb3b427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7beb3b42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7beb3b427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7beb3b427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7beb3b427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7beb3b427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7beb3b427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7beb3b427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7beb3b427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7beb3b427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7beb3b427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7beb3b427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7beb3b427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7beb3b427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7beb3b427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7beb3b427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7beb3b42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7beb3b42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7beb3b427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7beb3b427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47beb3b427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47beb3b427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7beb3b427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7beb3b427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7beb3b427_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7beb3b427_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7beb3b427_7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7beb3b427_7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7beb3b427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7beb3b427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7beb3b427_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47beb3b427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47beb3b427_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47beb3b427_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47beb3b427_1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47beb3b427_1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47beb3b427_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47beb3b427_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7beb3b427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7beb3b427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47beb3b427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47beb3b427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47beb3b42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47beb3b42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7beb3b427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7beb3b427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47beb3b427_7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7beb3b427_7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47beb3b427_7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47beb3b427_7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47beb3b427_7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47beb3b427_7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47beb3b427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47beb3b42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7beb3b427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47beb3b427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47beb3b427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47beb3b427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7beb3b427_7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7beb3b427_7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7beb3b42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7beb3b4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7beb3b427_7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7beb3b427_7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47beb3b427_7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47beb3b427_7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47beb3b427_7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47beb3b427_7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7beb3b427_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7beb3b427_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7beb3b427_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7beb3b427_5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7beb3b427_5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7beb3b427_5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7beb3b427_5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7beb3b427_5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7.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7.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7.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7.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7.png"/><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7.png"/><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7.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166" name="Google Shape;166;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7" name="Google Shape;167;p22"/>
          <p:cNvSpPr txBox="1"/>
          <p:nvPr>
            <p:ph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[UC 04] Realizar Pagamento</a:t>
            </a:r>
            <a:endParaRPr>
              <a:solidFill>
                <a:srgbClr val="FF9900"/>
              </a:solidFill>
            </a:endParaRPr>
          </a:p>
        </p:txBody>
      </p:sp>
      <p:sp>
        <p:nvSpPr>
          <p:cNvPr id="168" name="Google Shape;168;p22"/>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169" name="Google Shape;169;p22"/>
          <p:cNvPicPr preferRelativeResize="0"/>
          <p:nvPr/>
        </p:nvPicPr>
        <p:blipFill rotWithShape="1">
          <a:blip r:embed="rId4">
            <a:alphaModFix/>
          </a:blip>
          <a:srcRect b="27175" l="27579" r="915" t="7086"/>
          <a:stretch/>
        </p:blipFill>
        <p:spPr>
          <a:xfrm>
            <a:off x="615075" y="1247300"/>
            <a:ext cx="7859174" cy="3170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175" name="Google Shape;175;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6" name="Google Shape;176;p23"/>
          <p:cNvSpPr txBox="1"/>
          <p:nvPr>
            <p:ph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[UC 05] Receber Notificação de Pedido Pronto</a:t>
            </a:r>
            <a:endParaRPr sz="2800">
              <a:solidFill>
                <a:srgbClr val="FF9900"/>
              </a:solidFill>
            </a:endParaRPr>
          </a:p>
        </p:txBody>
      </p:sp>
      <p:sp>
        <p:nvSpPr>
          <p:cNvPr id="177" name="Google Shape;177;p23"/>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178" name="Google Shape;178;p23"/>
          <p:cNvPicPr preferRelativeResize="0"/>
          <p:nvPr/>
        </p:nvPicPr>
        <p:blipFill rotWithShape="1">
          <a:blip r:embed="rId4">
            <a:alphaModFix/>
          </a:blip>
          <a:srcRect b="7242" l="1716" r="36102" t="6334"/>
          <a:stretch/>
        </p:blipFill>
        <p:spPr>
          <a:xfrm>
            <a:off x="634724" y="1006900"/>
            <a:ext cx="7780726" cy="3553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184" name="Google Shape;184;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5" name="Google Shape;185;p24"/>
          <p:cNvSpPr txBox="1"/>
          <p:nvPr>
            <p:ph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[UC 05] Receber Notificação de Pedido Pronto</a:t>
            </a:r>
            <a:endParaRPr>
              <a:solidFill>
                <a:srgbClr val="FF9900"/>
              </a:solidFill>
            </a:endParaRPr>
          </a:p>
        </p:txBody>
      </p:sp>
      <p:sp>
        <p:nvSpPr>
          <p:cNvPr id="186" name="Google Shape;186;p24"/>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187" name="Google Shape;187;p24"/>
          <p:cNvPicPr preferRelativeResize="0"/>
          <p:nvPr/>
        </p:nvPicPr>
        <p:blipFill rotWithShape="1">
          <a:blip r:embed="rId4">
            <a:alphaModFix/>
          </a:blip>
          <a:srcRect b="31370" l="9626" r="13118" t="16519"/>
          <a:stretch/>
        </p:blipFill>
        <p:spPr>
          <a:xfrm>
            <a:off x="2259000" y="821350"/>
            <a:ext cx="5098226" cy="4114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193" name="Google Shape;193;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4" name="Google Shape;194;p25"/>
          <p:cNvSpPr txBox="1"/>
          <p:nvPr>
            <p:ph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Arquitetura</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b="0" sz="3600">
              <a:solidFill>
                <a:srgbClr val="FF9900"/>
              </a:solidFill>
              <a:latin typeface="Arial"/>
              <a:ea typeface="Arial"/>
              <a:cs typeface="Arial"/>
              <a:sym typeface="Arial"/>
            </a:endParaRPr>
          </a:p>
        </p:txBody>
      </p:sp>
      <p:sp>
        <p:nvSpPr>
          <p:cNvPr id="195" name="Google Shape;195;p25"/>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196" name="Google Shape;196;p25"/>
          <p:cNvPicPr preferRelativeResize="0"/>
          <p:nvPr/>
        </p:nvPicPr>
        <p:blipFill rotWithShape="1">
          <a:blip r:embed="rId4">
            <a:alphaModFix/>
          </a:blip>
          <a:srcRect b="1908" l="809" r="7168" t="2167"/>
          <a:stretch/>
        </p:blipFill>
        <p:spPr>
          <a:xfrm>
            <a:off x="1896450" y="856550"/>
            <a:ext cx="5367453" cy="41940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202" name="Google Shape;202;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3" name="Google Shape;203;p26"/>
          <p:cNvSpPr txBox="1"/>
          <p:nvPr>
            <p:ph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Arquitetura</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b="0" sz="3600">
              <a:solidFill>
                <a:srgbClr val="FF9900"/>
              </a:solidFill>
              <a:latin typeface="Arial"/>
              <a:ea typeface="Arial"/>
              <a:cs typeface="Arial"/>
              <a:sym typeface="Arial"/>
            </a:endParaRPr>
          </a:p>
        </p:txBody>
      </p:sp>
      <p:sp>
        <p:nvSpPr>
          <p:cNvPr id="204" name="Google Shape;204;p26"/>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205" name="Google Shape;205;p26"/>
          <p:cNvPicPr preferRelativeResize="0"/>
          <p:nvPr/>
        </p:nvPicPr>
        <p:blipFill rotWithShape="1">
          <a:blip r:embed="rId4">
            <a:alphaModFix/>
          </a:blip>
          <a:srcRect b="1943" l="49201" r="18931" t="81355"/>
          <a:stretch/>
        </p:blipFill>
        <p:spPr>
          <a:xfrm>
            <a:off x="1578925" y="1318650"/>
            <a:ext cx="5756396" cy="2261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211" name="Google Shape;211;p27"/>
          <p:cNvPicPr preferRelativeResize="0"/>
          <p:nvPr/>
        </p:nvPicPr>
        <p:blipFill>
          <a:blip r:embed="rId3">
            <a:alphaModFix/>
          </a:blip>
          <a:stretch>
            <a:fillRect/>
          </a:stretch>
        </p:blipFill>
        <p:spPr>
          <a:xfrm>
            <a:off x="1800" y="0"/>
            <a:ext cx="9144000" cy="5143500"/>
          </a:xfrm>
          <a:prstGeom prst="rect">
            <a:avLst/>
          </a:prstGeom>
          <a:noFill/>
          <a:ln>
            <a:noFill/>
          </a:ln>
        </p:spPr>
      </p:pic>
      <p:sp>
        <p:nvSpPr>
          <p:cNvPr id="212" name="Google Shape;212;p27"/>
          <p:cNvSpPr txBox="1"/>
          <p:nvPr>
            <p:ph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Implementação da Ferramenta</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b="0" sz="3600">
              <a:solidFill>
                <a:srgbClr val="FF9900"/>
              </a:solidFill>
              <a:latin typeface="Arial"/>
              <a:ea typeface="Arial"/>
              <a:cs typeface="Arial"/>
              <a:sym typeface="Arial"/>
            </a:endParaRPr>
          </a:p>
        </p:txBody>
      </p:sp>
      <p:sp>
        <p:nvSpPr>
          <p:cNvPr id="213" name="Google Shape;213;p27"/>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214" name="Google Shape;214;p27"/>
          <p:cNvPicPr preferRelativeResize="0"/>
          <p:nvPr/>
        </p:nvPicPr>
        <p:blipFill rotWithShape="1">
          <a:blip r:embed="rId4">
            <a:alphaModFix/>
          </a:blip>
          <a:srcRect b="20404" l="2523" r="2266" t="20071"/>
          <a:stretch/>
        </p:blipFill>
        <p:spPr>
          <a:xfrm>
            <a:off x="66287" y="1316875"/>
            <a:ext cx="8706624" cy="30616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0" name="Google Shape;220;p28"/>
          <p:cNvSpPr txBox="1"/>
          <p:nvPr>
            <p:ph type="title"/>
          </p:nvPr>
        </p:nvSpPr>
        <p:spPr>
          <a:xfrm>
            <a:off x="729450" y="2518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SOA</a:t>
            </a:r>
            <a:endParaRPr>
              <a:solidFill>
                <a:srgbClr val="FF9900"/>
              </a:solidFill>
            </a:endParaRPr>
          </a:p>
        </p:txBody>
      </p:sp>
      <p:sp>
        <p:nvSpPr>
          <p:cNvPr id="221" name="Google Shape;221;p28"/>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222" name="Google Shape;222;p28"/>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8" name="Google Shape;228;p29"/>
          <p:cNvSpPr txBox="1"/>
          <p:nvPr>
            <p:ph type="title"/>
          </p:nvPr>
        </p:nvSpPr>
        <p:spPr>
          <a:xfrm>
            <a:off x="729450" y="3280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Caso de Uso</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sp>
        <p:nvSpPr>
          <p:cNvPr id="229" name="Google Shape;229;p29"/>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230" name="Google Shape;230;p29"/>
          <p:cNvPicPr preferRelativeResize="0"/>
          <p:nvPr/>
        </p:nvPicPr>
        <p:blipFill rotWithShape="1">
          <a:blip r:embed="rId4">
            <a:alphaModFix/>
          </a:blip>
          <a:srcRect b="38021" l="1752" r="48314" t="15159"/>
          <a:stretch/>
        </p:blipFill>
        <p:spPr>
          <a:xfrm>
            <a:off x="829900" y="1007151"/>
            <a:ext cx="7511750" cy="39619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pic>
        <p:nvPicPr>
          <p:cNvPr id="235" name="Google Shape;235;p30"/>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6" name="Google Shape;236;p30"/>
          <p:cNvSpPr txBox="1"/>
          <p:nvPr>
            <p:ph type="title"/>
          </p:nvPr>
        </p:nvSpPr>
        <p:spPr>
          <a:xfrm>
            <a:off x="729450" y="3280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Caso de Uso</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sp>
        <p:nvSpPr>
          <p:cNvPr id="237" name="Google Shape;237;p30"/>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238" name="Google Shape;238;p30"/>
          <p:cNvPicPr preferRelativeResize="0"/>
          <p:nvPr/>
        </p:nvPicPr>
        <p:blipFill rotWithShape="1">
          <a:blip r:embed="rId4">
            <a:alphaModFix/>
          </a:blip>
          <a:srcRect b="33964" l="17204" r="33014" t="15023"/>
          <a:stretch/>
        </p:blipFill>
        <p:spPr>
          <a:xfrm>
            <a:off x="993126" y="863250"/>
            <a:ext cx="7140077" cy="41158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Google Shape;243;p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4" name="Google Shape;244;p31"/>
          <p:cNvSpPr txBox="1"/>
          <p:nvPr>
            <p:ph type="title"/>
          </p:nvPr>
        </p:nvSpPr>
        <p:spPr>
          <a:xfrm>
            <a:off x="729450" y="3280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Caso de Uso</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sp>
        <p:nvSpPr>
          <p:cNvPr id="245" name="Google Shape;245;p31"/>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246" name="Google Shape;246;p31"/>
          <p:cNvPicPr preferRelativeResize="0"/>
          <p:nvPr/>
        </p:nvPicPr>
        <p:blipFill rotWithShape="1">
          <a:blip r:embed="rId4">
            <a:alphaModFix/>
          </a:blip>
          <a:srcRect b="39964" l="17201" r="48983" t="15152"/>
          <a:stretch/>
        </p:blipFill>
        <p:spPr>
          <a:xfrm>
            <a:off x="1778075" y="863250"/>
            <a:ext cx="5569344" cy="41579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Equipe</a:t>
            </a:r>
            <a:endParaRPr/>
          </a:p>
          <a:p>
            <a:pPr indent="0" lvl="0" marL="0" rtl="0" algn="l">
              <a:spcBef>
                <a:spcPts val="0"/>
              </a:spcBef>
              <a:spcAft>
                <a:spcPts val="0"/>
              </a:spcAft>
              <a:buNone/>
            </a:pPr>
            <a:r>
              <a:t/>
            </a:r>
            <a:endParaRPr/>
          </a:p>
        </p:txBody>
      </p:sp>
      <p:pic>
        <p:nvPicPr>
          <p:cNvPr id="94" name="Google Shape;94;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95" name="Google Shape;95;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6" name="Google Shape;96;p14"/>
          <p:cNvSpPr txBox="1"/>
          <p:nvPr>
            <p:ph type="title"/>
          </p:nvPr>
        </p:nvSpPr>
        <p:spPr>
          <a:xfrm>
            <a:off x="4572150" y="556650"/>
            <a:ext cx="38460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solidFill>
                  <a:srgbClr val="FF9900"/>
                </a:solidFill>
              </a:rPr>
              <a:t>Equipe</a:t>
            </a:r>
            <a:endParaRPr>
              <a:solidFill>
                <a:srgbClr val="FF9900"/>
              </a:solidFill>
            </a:endParaRPr>
          </a:p>
          <a:p>
            <a:pPr indent="0" lvl="0" marL="0" rtl="0" algn="ctr">
              <a:spcBef>
                <a:spcPts val="0"/>
              </a:spcBef>
              <a:spcAft>
                <a:spcPts val="0"/>
              </a:spcAft>
              <a:buNone/>
            </a:pPr>
            <a:r>
              <a:t/>
            </a:r>
            <a:endParaRPr/>
          </a:p>
        </p:txBody>
      </p:sp>
      <p:sp>
        <p:nvSpPr>
          <p:cNvPr id="97" name="Google Shape;97;p14"/>
          <p:cNvSpPr txBox="1"/>
          <p:nvPr>
            <p:ph idx="1" type="body"/>
          </p:nvPr>
        </p:nvSpPr>
        <p:spPr>
          <a:xfrm>
            <a:off x="4572000" y="1240675"/>
            <a:ext cx="41619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rgbClr val="FF0000"/>
                </a:solidFill>
              </a:rPr>
              <a:t>Ausgusto César Aragão de Bulhões - acab2</a:t>
            </a:r>
            <a:endParaRPr sz="1600">
              <a:solidFill>
                <a:srgbClr val="FF0000"/>
              </a:solidFill>
            </a:endParaRPr>
          </a:p>
          <a:p>
            <a:pPr indent="0" lvl="0" marL="0" rtl="0" algn="l">
              <a:spcBef>
                <a:spcPts val="1600"/>
              </a:spcBef>
              <a:spcAft>
                <a:spcPts val="0"/>
              </a:spcAft>
              <a:buNone/>
            </a:pPr>
            <a:r>
              <a:rPr lang="pt-BR" sz="1600">
                <a:solidFill>
                  <a:srgbClr val="FF0000"/>
                </a:solidFill>
              </a:rPr>
              <a:t>Danilo Lima Ribeiro - dlr4</a:t>
            </a:r>
            <a:endParaRPr sz="1600">
              <a:solidFill>
                <a:srgbClr val="FF0000"/>
              </a:solidFill>
            </a:endParaRPr>
          </a:p>
          <a:p>
            <a:pPr indent="0" lvl="0" marL="0" rtl="0" algn="l">
              <a:spcBef>
                <a:spcPts val="1600"/>
              </a:spcBef>
              <a:spcAft>
                <a:spcPts val="0"/>
              </a:spcAft>
              <a:buNone/>
            </a:pPr>
            <a:r>
              <a:rPr lang="pt-BR" sz="1600">
                <a:solidFill>
                  <a:srgbClr val="FF0000"/>
                </a:solidFill>
              </a:rPr>
              <a:t>João Adherval Carvalho de Barros - jacb</a:t>
            </a:r>
            <a:endParaRPr sz="1600">
              <a:solidFill>
                <a:srgbClr val="FF0000"/>
              </a:solidFill>
            </a:endParaRPr>
          </a:p>
          <a:p>
            <a:pPr indent="0" lvl="0" marL="0" rtl="0" algn="l">
              <a:spcBef>
                <a:spcPts val="1600"/>
              </a:spcBef>
              <a:spcAft>
                <a:spcPts val="1600"/>
              </a:spcAft>
              <a:buNone/>
            </a:pPr>
            <a:r>
              <a:rPr lang="pt-BR" sz="1600">
                <a:solidFill>
                  <a:srgbClr val="FF0000"/>
                </a:solidFill>
              </a:rPr>
              <a:t>Luiz Felipe Véras Gonçalves - lfvg</a:t>
            </a:r>
            <a:br>
              <a:rPr lang="pt-BR" sz="1600">
                <a:solidFill>
                  <a:srgbClr val="FF0000"/>
                </a:solidFill>
              </a:rPr>
            </a:br>
            <a:endParaRPr sz="160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Google Shape;251;p3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52" name="Google Shape;252;p32"/>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Modelo de Informação de Negócio</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sp>
        <p:nvSpPr>
          <p:cNvPr id="253" name="Google Shape;253;p32"/>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254" name="Google Shape;254;p32"/>
          <p:cNvPicPr preferRelativeResize="0"/>
          <p:nvPr/>
        </p:nvPicPr>
        <p:blipFill rotWithShape="1">
          <a:blip r:embed="rId4">
            <a:alphaModFix/>
          </a:blip>
          <a:srcRect b="34237" l="16898" r="49458" t="15152"/>
          <a:stretch/>
        </p:blipFill>
        <p:spPr>
          <a:xfrm>
            <a:off x="2278601" y="1091850"/>
            <a:ext cx="4665202" cy="39474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id="259" name="Google Shape;259;p3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0" name="Google Shape;260;p33"/>
          <p:cNvSpPr txBox="1"/>
          <p:nvPr>
            <p:ph type="title"/>
          </p:nvPr>
        </p:nvSpPr>
        <p:spPr>
          <a:xfrm>
            <a:off x="834375" y="5078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Modelo Navegacional </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261" name="Google Shape;261;p33"/>
          <p:cNvPicPr preferRelativeResize="0"/>
          <p:nvPr/>
        </p:nvPicPr>
        <p:blipFill>
          <a:blip r:embed="rId4">
            <a:alphaModFix/>
          </a:blip>
          <a:stretch>
            <a:fillRect/>
          </a:stretch>
        </p:blipFill>
        <p:spPr>
          <a:xfrm>
            <a:off x="888625" y="1275700"/>
            <a:ext cx="7271776" cy="3385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4"/>
          <p:cNvSpPr txBox="1"/>
          <p:nvPr>
            <p:ph type="title"/>
          </p:nvPr>
        </p:nvSpPr>
        <p:spPr>
          <a:xfrm>
            <a:off x="727800" y="6120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pt-BR" sz="2800">
                <a:solidFill>
                  <a:srgbClr val="000000"/>
                </a:solidFill>
                <a:latin typeface="Arial"/>
                <a:ea typeface="Arial"/>
                <a:cs typeface="Arial"/>
                <a:sym typeface="Arial"/>
              </a:rPr>
              <a:t>Protótipo de Interface</a:t>
            </a:r>
            <a:endParaRPr b="0" sz="28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pic>
        <p:nvPicPr>
          <p:cNvPr id="267" name="Google Shape;267;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8" name="Google Shape;268;p34"/>
          <p:cNvSpPr txBox="1"/>
          <p:nvPr>
            <p:ph type="title"/>
          </p:nvPr>
        </p:nvSpPr>
        <p:spPr>
          <a:xfrm>
            <a:off x="727800" y="6120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269" name="Google Shape;269;p34"/>
          <p:cNvPicPr preferRelativeResize="0"/>
          <p:nvPr/>
        </p:nvPicPr>
        <p:blipFill>
          <a:blip r:embed="rId4">
            <a:alphaModFix/>
          </a:blip>
          <a:stretch>
            <a:fillRect/>
          </a:stretch>
        </p:blipFill>
        <p:spPr>
          <a:xfrm>
            <a:off x="1019750" y="1147225"/>
            <a:ext cx="7104506" cy="3996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pic>
        <p:nvPicPr>
          <p:cNvPr id="274" name="Google Shape;274;p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75" name="Google Shape;275;p35"/>
          <p:cNvSpPr txBox="1"/>
          <p:nvPr>
            <p:ph type="title"/>
          </p:nvPr>
        </p:nvSpPr>
        <p:spPr>
          <a:xfrm>
            <a:off x="727800" y="6120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276" name="Google Shape;276;p35"/>
          <p:cNvPicPr preferRelativeResize="0"/>
          <p:nvPr/>
        </p:nvPicPr>
        <p:blipFill>
          <a:blip r:embed="rId4">
            <a:alphaModFix/>
          </a:blip>
          <a:stretch>
            <a:fillRect/>
          </a:stretch>
        </p:blipFill>
        <p:spPr>
          <a:xfrm>
            <a:off x="1019788" y="1147225"/>
            <a:ext cx="7104429" cy="3996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pic>
        <p:nvPicPr>
          <p:cNvPr id="281" name="Google Shape;281;p36"/>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2" name="Google Shape;282;p36"/>
          <p:cNvSpPr txBox="1"/>
          <p:nvPr>
            <p:ph type="title"/>
          </p:nvPr>
        </p:nvSpPr>
        <p:spPr>
          <a:xfrm>
            <a:off x="727800" y="6120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283" name="Google Shape;283;p36"/>
          <p:cNvPicPr preferRelativeResize="0"/>
          <p:nvPr/>
        </p:nvPicPr>
        <p:blipFill rotWithShape="1">
          <a:blip r:embed="rId4">
            <a:alphaModFix/>
          </a:blip>
          <a:srcRect b="0" l="0" r="0" t="0"/>
          <a:stretch/>
        </p:blipFill>
        <p:spPr>
          <a:xfrm>
            <a:off x="1019763" y="1147225"/>
            <a:ext cx="7104467" cy="3996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pic>
        <p:nvPicPr>
          <p:cNvPr id="288" name="Google Shape;288;p3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9" name="Google Shape;289;p37"/>
          <p:cNvSpPr txBox="1"/>
          <p:nvPr>
            <p:ph type="title"/>
          </p:nvPr>
        </p:nvSpPr>
        <p:spPr>
          <a:xfrm>
            <a:off x="727800" y="6120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290" name="Google Shape;290;p37"/>
          <p:cNvPicPr preferRelativeResize="0"/>
          <p:nvPr/>
        </p:nvPicPr>
        <p:blipFill>
          <a:blip r:embed="rId4">
            <a:alphaModFix/>
          </a:blip>
          <a:stretch>
            <a:fillRect/>
          </a:stretch>
        </p:blipFill>
        <p:spPr>
          <a:xfrm>
            <a:off x="1019724" y="1147225"/>
            <a:ext cx="7104541" cy="3996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Google Shape;295;p3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96" name="Google Shape;296;p38"/>
          <p:cNvSpPr txBox="1"/>
          <p:nvPr>
            <p:ph type="title"/>
          </p:nvPr>
        </p:nvSpPr>
        <p:spPr>
          <a:xfrm>
            <a:off x="727800" y="6120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297" name="Google Shape;297;p38"/>
          <p:cNvPicPr preferRelativeResize="0"/>
          <p:nvPr/>
        </p:nvPicPr>
        <p:blipFill>
          <a:blip r:embed="rId4">
            <a:alphaModFix/>
          </a:blip>
          <a:stretch>
            <a:fillRect/>
          </a:stretch>
        </p:blipFill>
        <p:spPr>
          <a:xfrm>
            <a:off x="1019775" y="1147225"/>
            <a:ext cx="7104458" cy="3996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id="302" name="Google Shape;302;p39"/>
          <p:cNvPicPr preferRelativeResize="0"/>
          <p:nvPr/>
        </p:nvPicPr>
        <p:blipFill>
          <a:blip r:embed="rId3">
            <a:alphaModFix/>
          </a:blip>
          <a:stretch>
            <a:fillRect/>
          </a:stretch>
        </p:blipFill>
        <p:spPr>
          <a:xfrm>
            <a:off x="0" y="0"/>
            <a:ext cx="9144000" cy="5143500"/>
          </a:xfrm>
          <a:prstGeom prst="rect">
            <a:avLst/>
          </a:prstGeom>
          <a:noFill/>
          <a:ln>
            <a:noFill/>
          </a:ln>
        </p:spPr>
      </p:pic>
      <p:sp>
        <p:nvSpPr>
          <p:cNvPr id="303" name="Google Shape;303;p39"/>
          <p:cNvSpPr txBox="1"/>
          <p:nvPr>
            <p:ph type="title"/>
          </p:nvPr>
        </p:nvSpPr>
        <p:spPr>
          <a:xfrm>
            <a:off x="727800" y="6120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04" name="Google Shape;304;p39"/>
          <p:cNvPicPr preferRelativeResize="0"/>
          <p:nvPr/>
        </p:nvPicPr>
        <p:blipFill>
          <a:blip r:embed="rId4">
            <a:alphaModFix/>
          </a:blip>
          <a:stretch>
            <a:fillRect/>
          </a:stretch>
        </p:blipFill>
        <p:spPr>
          <a:xfrm>
            <a:off x="1019776" y="1147225"/>
            <a:ext cx="7104448" cy="3996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id="309" name="Google Shape;309;p40"/>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0" name="Google Shape;310;p40"/>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11" name="Google Shape;311;p40"/>
          <p:cNvPicPr preferRelativeResize="0"/>
          <p:nvPr/>
        </p:nvPicPr>
        <p:blipFill>
          <a:blip r:embed="rId4">
            <a:alphaModFix/>
          </a:blip>
          <a:stretch>
            <a:fillRect/>
          </a:stretch>
        </p:blipFill>
        <p:spPr>
          <a:xfrm>
            <a:off x="952025" y="1071025"/>
            <a:ext cx="7239942" cy="4072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pic>
        <p:nvPicPr>
          <p:cNvPr id="316" name="Google Shape;316;p41"/>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7" name="Google Shape;317;p41"/>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18" name="Google Shape;318;p41"/>
          <p:cNvPicPr preferRelativeResize="0"/>
          <p:nvPr/>
        </p:nvPicPr>
        <p:blipFill>
          <a:blip r:embed="rId4">
            <a:alphaModFix/>
          </a:blip>
          <a:stretch>
            <a:fillRect/>
          </a:stretch>
        </p:blipFill>
        <p:spPr>
          <a:xfrm>
            <a:off x="952013" y="1071025"/>
            <a:ext cx="7239974" cy="4072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pt-BR" sz="2800">
                <a:solidFill>
                  <a:srgbClr val="000000"/>
                </a:solidFill>
                <a:latin typeface="Arial"/>
                <a:ea typeface="Arial"/>
                <a:cs typeface="Arial"/>
                <a:sym typeface="Arial"/>
              </a:rPr>
              <a:t>Descrição do Projeto</a:t>
            </a:r>
            <a:endParaRPr b="0" sz="28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03" name="Google Shape;103;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4" name="Google Shape;104;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5" name="Google Shape;105;p15"/>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Descrição do Projeto</a:t>
            </a:r>
            <a:endParaRPr b="0" sz="2800">
              <a:solidFill>
                <a:srgbClr val="FF9900"/>
              </a:solidFill>
              <a:latin typeface="Arial"/>
              <a:ea typeface="Arial"/>
              <a:cs typeface="Arial"/>
              <a:sym typeface="Arial"/>
            </a:endParaRPr>
          </a:p>
          <a:p>
            <a:pPr indent="0" lvl="0" marL="0" rtl="0" algn="l">
              <a:spcBef>
                <a:spcPts val="0"/>
              </a:spcBef>
              <a:spcAft>
                <a:spcPts val="0"/>
              </a:spcAft>
              <a:buNone/>
            </a:pPr>
            <a:r>
              <a:t/>
            </a:r>
            <a:endParaRPr/>
          </a:p>
        </p:txBody>
      </p:sp>
      <p:sp>
        <p:nvSpPr>
          <p:cNvPr id="106" name="Google Shape;106;p15"/>
          <p:cNvSpPr txBox="1"/>
          <p:nvPr>
            <p:ph idx="1" type="body"/>
          </p:nvPr>
        </p:nvSpPr>
        <p:spPr>
          <a:xfrm>
            <a:off x="729450" y="1316875"/>
            <a:ext cx="7688700" cy="2261100"/>
          </a:xfrm>
          <a:prstGeom prst="rect">
            <a:avLst/>
          </a:prstGeom>
          <a:noFill/>
        </p:spPr>
        <p:txBody>
          <a:bodyPr anchorCtr="0" anchor="t" bIns="91425" lIns="91425" spcFirstLastPara="1" rIns="91425" wrap="square" tIns="91425">
            <a:noAutofit/>
          </a:bodyPr>
          <a:lstStyle/>
          <a:p>
            <a:pPr indent="0" lvl="0" marL="0" rtl="0" algn="just">
              <a:spcBef>
                <a:spcPts val="0"/>
              </a:spcBef>
              <a:spcAft>
                <a:spcPts val="0"/>
              </a:spcAft>
              <a:buNone/>
            </a:pPr>
            <a:r>
              <a:rPr lang="pt-BR" sz="1600">
                <a:solidFill>
                  <a:srgbClr val="FF0000"/>
                </a:solidFill>
              </a:rPr>
              <a:t>O No.Q é um sistema de realização de pedidos em restaurantes sem delivery. O sistema tem como principal objetivo auxiliar o usuário à escolher pratos que possam ser preparados e entregues dado um limite de tempo imposto por ele. Os pratos serão cadastrados por um funcionário ou responsável pelo restaurante, cada prato deve ter um tempo estimado de preparo. Com base no tempo de preparo informado pelo estabelecimento e o tempo limite imposto pelo usuário, o sistema se encarrega de mostrar somente os pratos que poderão ser entregues dentro do limite, ordenando por algum critério estabelecido pelo usuário, como preço, tipo de comida, avaliações, distância (já que o usuário tem que  ir buscar a comida). Escolhido o prato, o usuário poderá efetuar o pedido, enviando uma notificação por e-mail e pela interface do sistema para o estabelecimento da realização do pedido. Quando o pedido estiver pronto, o cliente é notificado também por e-mail e pela interface do sistema.</a:t>
            </a:r>
            <a:endParaRPr sz="1600">
              <a:solidFill>
                <a:srgbClr val="FF0000"/>
              </a:solidFill>
            </a:endParaRPr>
          </a:p>
          <a:p>
            <a:pPr indent="0" lvl="0" marL="0" rtl="0" algn="l">
              <a:spcBef>
                <a:spcPts val="1600"/>
              </a:spcBef>
              <a:spcAft>
                <a:spcPts val="1600"/>
              </a:spcAft>
              <a:buNone/>
            </a:pPr>
            <a:r>
              <a:t/>
            </a:r>
            <a:endParaRPr sz="1600">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pic>
        <p:nvPicPr>
          <p:cNvPr id="323" name="Google Shape;323;p42"/>
          <p:cNvPicPr preferRelativeResize="0"/>
          <p:nvPr/>
        </p:nvPicPr>
        <p:blipFill>
          <a:blip r:embed="rId3">
            <a:alphaModFix/>
          </a:blip>
          <a:stretch>
            <a:fillRect/>
          </a:stretch>
        </p:blipFill>
        <p:spPr>
          <a:xfrm>
            <a:off x="0" y="0"/>
            <a:ext cx="9144000" cy="5143500"/>
          </a:xfrm>
          <a:prstGeom prst="rect">
            <a:avLst/>
          </a:prstGeom>
          <a:noFill/>
          <a:ln>
            <a:noFill/>
          </a:ln>
        </p:spPr>
      </p:pic>
      <p:sp>
        <p:nvSpPr>
          <p:cNvPr id="324" name="Google Shape;324;p42"/>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25" name="Google Shape;325;p42"/>
          <p:cNvPicPr preferRelativeResize="0"/>
          <p:nvPr/>
        </p:nvPicPr>
        <p:blipFill>
          <a:blip r:embed="rId4">
            <a:alphaModFix/>
          </a:blip>
          <a:stretch>
            <a:fillRect/>
          </a:stretch>
        </p:blipFill>
        <p:spPr>
          <a:xfrm>
            <a:off x="952013" y="1071025"/>
            <a:ext cx="7239968" cy="4072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pic>
        <p:nvPicPr>
          <p:cNvPr id="330" name="Google Shape;330;p43"/>
          <p:cNvPicPr preferRelativeResize="0"/>
          <p:nvPr/>
        </p:nvPicPr>
        <p:blipFill>
          <a:blip r:embed="rId3">
            <a:alphaModFix/>
          </a:blip>
          <a:stretch>
            <a:fillRect/>
          </a:stretch>
        </p:blipFill>
        <p:spPr>
          <a:xfrm>
            <a:off x="0" y="0"/>
            <a:ext cx="9144000" cy="5143500"/>
          </a:xfrm>
          <a:prstGeom prst="rect">
            <a:avLst/>
          </a:prstGeom>
          <a:noFill/>
          <a:ln>
            <a:noFill/>
          </a:ln>
        </p:spPr>
      </p:pic>
      <p:sp>
        <p:nvSpPr>
          <p:cNvPr id="331" name="Google Shape;331;p43"/>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32" name="Google Shape;332;p43"/>
          <p:cNvPicPr preferRelativeResize="0"/>
          <p:nvPr/>
        </p:nvPicPr>
        <p:blipFill>
          <a:blip r:embed="rId4">
            <a:alphaModFix/>
          </a:blip>
          <a:stretch>
            <a:fillRect/>
          </a:stretch>
        </p:blipFill>
        <p:spPr>
          <a:xfrm>
            <a:off x="952038" y="1071025"/>
            <a:ext cx="7239933" cy="4072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pic>
        <p:nvPicPr>
          <p:cNvPr id="337" name="Google Shape;337;p44"/>
          <p:cNvPicPr preferRelativeResize="0"/>
          <p:nvPr/>
        </p:nvPicPr>
        <p:blipFill>
          <a:blip r:embed="rId3">
            <a:alphaModFix/>
          </a:blip>
          <a:stretch>
            <a:fillRect/>
          </a:stretch>
        </p:blipFill>
        <p:spPr>
          <a:xfrm>
            <a:off x="0" y="0"/>
            <a:ext cx="9144000" cy="5143500"/>
          </a:xfrm>
          <a:prstGeom prst="rect">
            <a:avLst/>
          </a:prstGeom>
          <a:noFill/>
          <a:ln>
            <a:noFill/>
          </a:ln>
        </p:spPr>
      </p:pic>
      <p:sp>
        <p:nvSpPr>
          <p:cNvPr id="338" name="Google Shape;338;p44"/>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39" name="Google Shape;339;p44"/>
          <p:cNvPicPr preferRelativeResize="0"/>
          <p:nvPr/>
        </p:nvPicPr>
        <p:blipFill>
          <a:blip r:embed="rId4">
            <a:alphaModFix/>
          </a:blip>
          <a:stretch>
            <a:fillRect/>
          </a:stretch>
        </p:blipFill>
        <p:spPr>
          <a:xfrm>
            <a:off x="952013" y="1071025"/>
            <a:ext cx="7239968" cy="4072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id="344" name="Google Shape;344;p45"/>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5" name="Google Shape;345;p45"/>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46" name="Google Shape;346;p45"/>
          <p:cNvPicPr preferRelativeResize="0"/>
          <p:nvPr/>
        </p:nvPicPr>
        <p:blipFill>
          <a:blip r:embed="rId4">
            <a:alphaModFix/>
          </a:blip>
          <a:stretch>
            <a:fillRect/>
          </a:stretch>
        </p:blipFill>
        <p:spPr>
          <a:xfrm>
            <a:off x="952012" y="1071025"/>
            <a:ext cx="7239978" cy="4072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pic>
        <p:nvPicPr>
          <p:cNvPr id="351" name="Google Shape;351;p4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52" name="Google Shape;352;p46"/>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53" name="Google Shape;353;p46"/>
          <p:cNvPicPr preferRelativeResize="0"/>
          <p:nvPr/>
        </p:nvPicPr>
        <p:blipFill>
          <a:blip r:embed="rId4">
            <a:alphaModFix/>
          </a:blip>
          <a:stretch>
            <a:fillRect/>
          </a:stretch>
        </p:blipFill>
        <p:spPr>
          <a:xfrm>
            <a:off x="952025" y="1071025"/>
            <a:ext cx="7239942" cy="4072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pic>
        <p:nvPicPr>
          <p:cNvPr id="358" name="Google Shape;358;p47"/>
          <p:cNvPicPr preferRelativeResize="0"/>
          <p:nvPr/>
        </p:nvPicPr>
        <p:blipFill>
          <a:blip r:embed="rId3">
            <a:alphaModFix/>
          </a:blip>
          <a:stretch>
            <a:fillRect/>
          </a:stretch>
        </p:blipFill>
        <p:spPr>
          <a:xfrm>
            <a:off x="0" y="0"/>
            <a:ext cx="9144000" cy="5143500"/>
          </a:xfrm>
          <a:prstGeom prst="rect">
            <a:avLst/>
          </a:prstGeom>
          <a:noFill/>
          <a:ln>
            <a:noFill/>
          </a:ln>
        </p:spPr>
      </p:pic>
      <p:sp>
        <p:nvSpPr>
          <p:cNvPr id="359" name="Google Shape;359;p47"/>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60" name="Google Shape;360;p47"/>
          <p:cNvPicPr preferRelativeResize="0"/>
          <p:nvPr/>
        </p:nvPicPr>
        <p:blipFill>
          <a:blip r:embed="rId4">
            <a:alphaModFix/>
          </a:blip>
          <a:stretch>
            <a:fillRect/>
          </a:stretch>
        </p:blipFill>
        <p:spPr>
          <a:xfrm>
            <a:off x="952013" y="1071025"/>
            <a:ext cx="7239987" cy="4072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pic>
        <p:nvPicPr>
          <p:cNvPr id="365" name="Google Shape;365;p48"/>
          <p:cNvPicPr preferRelativeResize="0"/>
          <p:nvPr/>
        </p:nvPicPr>
        <p:blipFill>
          <a:blip r:embed="rId3">
            <a:alphaModFix/>
          </a:blip>
          <a:stretch>
            <a:fillRect/>
          </a:stretch>
        </p:blipFill>
        <p:spPr>
          <a:xfrm>
            <a:off x="0" y="0"/>
            <a:ext cx="9144000" cy="5143500"/>
          </a:xfrm>
          <a:prstGeom prst="rect">
            <a:avLst/>
          </a:prstGeom>
          <a:noFill/>
          <a:ln>
            <a:noFill/>
          </a:ln>
        </p:spPr>
      </p:pic>
      <p:sp>
        <p:nvSpPr>
          <p:cNvPr id="366" name="Google Shape;366;p48"/>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67" name="Google Shape;367;p48"/>
          <p:cNvPicPr preferRelativeResize="0"/>
          <p:nvPr/>
        </p:nvPicPr>
        <p:blipFill>
          <a:blip r:embed="rId4">
            <a:alphaModFix/>
          </a:blip>
          <a:stretch>
            <a:fillRect/>
          </a:stretch>
        </p:blipFill>
        <p:spPr>
          <a:xfrm>
            <a:off x="952038" y="1071025"/>
            <a:ext cx="7239933" cy="4072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pic>
        <p:nvPicPr>
          <p:cNvPr id="372" name="Google Shape;372;p49"/>
          <p:cNvPicPr preferRelativeResize="0"/>
          <p:nvPr/>
        </p:nvPicPr>
        <p:blipFill>
          <a:blip r:embed="rId3">
            <a:alphaModFix/>
          </a:blip>
          <a:stretch>
            <a:fillRect/>
          </a:stretch>
        </p:blipFill>
        <p:spPr>
          <a:xfrm>
            <a:off x="0" y="0"/>
            <a:ext cx="9144000" cy="5143500"/>
          </a:xfrm>
          <a:prstGeom prst="rect">
            <a:avLst/>
          </a:prstGeom>
          <a:noFill/>
          <a:ln>
            <a:noFill/>
          </a:ln>
        </p:spPr>
      </p:pic>
      <p:sp>
        <p:nvSpPr>
          <p:cNvPr id="373" name="Google Shape;373;p49"/>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74" name="Google Shape;374;p49"/>
          <p:cNvPicPr preferRelativeResize="0"/>
          <p:nvPr/>
        </p:nvPicPr>
        <p:blipFill>
          <a:blip r:embed="rId4">
            <a:alphaModFix/>
          </a:blip>
          <a:stretch>
            <a:fillRect/>
          </a:stretch>
        </p:blipFill>
        <p:spPr>
          <a:xfrm>
            <a:off x="952013" y="1071025"/>
            <a:ext cx="7239968" cy="4072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id="379" name="Google Shape;379;p50"/>
          <p:cNvPicPr preferRelativeResize="0"/>
          <p:nvPr/>
        </p:nvPicPr>
        <p:blipFill>
          <a:blip r:embed="rId3">
            <a:alphaModFix/>
          </a:blip>
          <a:stretch>
            <a:fillRect/>
          </a:stretch>
        </p:blipFill>
        <p:spPr>
          <a:xfrm>
            <a:off x="0" y="0"/>
            <a:ext cx="9144000" cy="5143500"/>
          </a:xfrm>
          <a:prstGeom prst="rect">
            <a:avLst/>
          </a:prstGeom>
          <a:noFill/>
          <a:ln>
            <a:noFill/>
          </a:ln>
        </p:spPr>
      </p:pic>
      <p:sp>
        <p:nvSpPr>
          <p:cNvPr id="380" name="Google Shape;380;p50"/>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81" name="Google Shape;381;p50"/>
          <p:cNvPicPr preferRelativeResize="0"/>
          <p:nvPr/>
        </p:nvPicPr>
        <p:blipFill>
          <a:blip r:embed="rId4">
            <a:alphaModFix/>
          </a:blip>
          <a:stretch>
            <a:fillRect/>
          </a:stretch>
        </p:blipFill>
        <p:spPr>
          <a:xfrm>
            <a:off x="952025" y="1071025"/>
            <a:ext cx="7239958" cy="4072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pic>
        <p:nvPicPr>
          <p:cNvPr id="386" name="Google Shape;386;p51"/>
          <p:cNvPicPr preferRelativeResize="0"/>
          <p:nvPr/>
        </p:nvPicPr>
        <p:blipFill>
          <a:blip r:embed="rId3">
            <a:alphaModFix/>
          </a:blip>
          <a:stretch>
            <a:fillRect/>
          </a:stretch>
        </p:blipFill>
        <p:spPr>
          <a:xfrm>
            <a:off x="0" y="0"/>
            <a:ext cx="9144000" cy="5143500"/>
          </a:xfrm>
          <a:prstGeom prst="rect">
            <a:avLst/>
          </a:prstGeom>
          <a:noFill/>
          <a:ln>
            <a:noFill/>
          </a:ln>
        </p:spPr>
      </p:pic>
      <p:sp>
        <p:nvSpPr>
          <p:cNvPr id="387" name="Google Shape;387;p51"/>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88" name="Google Shape;388;p51"/>
          <p:cNvPicPr preferRelativeResize="0"/>
          <p:nvPr/>
        </p:nvPicPr>
        <p:blipFill>
          <a:blip r:embed="rId4">
            <a:alphaModFix/>
          </a:blip>
          <a:stretch>
            <a:fillRect/>
          </a:stretch>
        </p:blipFill>
        <p:spPr>
          <a:xfrm>
            <a:off x="952025" y="1071025"/>
            <a:ext cx="7239955" cy="4072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112" name="Google Shape;112;p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3" name="Google Shape;113;p16"/>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Correções</a:t>
            </a:r>
            <a:endParaRPr>
              <a:solidFill>
                <a:srgbClr val="FF9900"/>
              </a:solidFill>
            </a:endParaRPr>
          </a:p>
        </p:txBody>
      </p:sp>
      <p:sp>
        <p:nvSpPr>
          <p:cNvPr id="114" name="Google Shape;114;p16"/>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115" name="Google Shape;115;p16"/>
          <p:cNvPicPr preferRelativeResize="0"/>
          <p:nvPr/>
        </p:nvPicPr>
        <p:blipFill rotWithShape="1">
          <a:blip r:embed="rId4">
            <a:alphaModFix/>
          </a:blip>
          <a:srcRect b="29136" l="37368" r="37071" t="28346"/>
          <a:stretch/>
        </p:blipFill>
        <p:spPr>
          <a:xfrm>
            <a:off x="3417050" y="1457925"/>
            <a:ext cx="2337251" cy="21869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pic>
        <p:nvPicPr>
          <p:cNvPr id="393" name="Google Shape;393;p52"/>
          <p:cNvPicPr preferRelativeResize="0"/>
          <p:nvPr/>
        </p:nvPicPr>
        <p:blipFill>
          <a:blip r:embed="rId3">
            <a:alphaModFix/>
          </a:blip>
          <a:stretch>
            <a:fillRect/>
          </a:stretch>
        </p:blipFill>
        <p:spPr>
          <a:xfrm>
            <a:off x="0" y="0"/>
            <a:ext cx="9144000" cy="5143500"/>
          </a:xfrm>
          <a:prstGeom prst="rect">
            <a:avLst/>
          </a:prstGeom>
          <a:noFill/>
          <a:ln>
            <a:noFill/>
          </a:ln>
        </p:spPr>
      </p:pic>
      <p:sp>
        <p:nvSpPr>
          <p:cNvPr id="394" name="Google Shape;394;p52"/>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95" name="Google Shape;395;p52"/>
          <p:cNvPicPr preferRelativeResize="0"/>
          <p:nvPr/>
        </p:nvPicPr>
        <p:blipFill>
          <a:blip r:embed="rId4">
            <a:alphaModFix/>
          </a:blip>
          <a:stretch>
            <a:fillRect/>
          </a:stretch>
        </p:blipFill>
        <p:spPr>
          <a:xfrm>
            <a:off x="952015" y="1071025"/>
            <a:ext cx="7239965" cy="4072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pic>
        <p:nvPicPr>
          <p:cNvPr id="400" name="Google Shape;400;p53"/>
          <p:cNvPicPr preferRelativeResize="0"/>
          <p:nvPr/>
        </p:nvPicPr>
        <p:blipFill>
          <a:blip r:embed="rId3">
            <a:alphaModFix/>
          </a:blip>
          <a:stretch>
            <a:fillRect/>
          </a:stretch>
        </p:blipFill>
        <p:spPr>
          <a:xfrm>
            <a:off x="0" y="0"/>
            <a:ext cx="9144000" cy="5143500"/>
          </a:xfrm>
          <a:prstGeom prst="rect">
            <a:avLst/>
          </a:prstGeom>
          <a:noFill/>
          <a:ln>
            <a:noFill/>
          </a:ln>
        </p:spPr>
      </p:pic>
      <p:sp>
        <p:nvSpPr>
          <p:cNvPr id="401" name="Google Shape;401;p53"/>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Arquitetura de Serviço</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402" name="Google Shape;402;p53"/>
          <p:cNvPicPr preferRelativeResize="0"/>
          <p:nvPr/>
        </p:nvPicPr>
        <p:blipFill rotWithShape="1">
          <a:blip r:embed="rId4">
            <a:alphaModFix/>
          </a:blip>
          <a:srcRect b="24707" l="14402" r="22177" t="26540"/>
          <a:stretch/>
        </p:blipFill>
        <p:spPr>
          <a:xfrm>
            <a:off x="469200" y="1527950"/>
            <a:ext cx="8302651" cy="33197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pic>
        <p:nvPicPr>
          <p:cNvPr id="407" name="Google Shape;407;p54"/>
          <p:cNvPicPr preferRelativeResize="0"/>
          <p:nvPr/>
        </p:nvPicPr>
        <p:blipFill>
          <a:blip r:embed="rId3">
            <a:alphaModFix/>
          </a:blip>
          <a:stretch>
            <a:fillRect/>
          </a:stretch>
        </p:blipFill>
        <p:spPr>
          <a:xfrm>
            <a:off x="0" y="0"/>
            <a:ext cx="9144000" cy="5143500"/>
          </a:xfrm>
          <a:prstGeom prst="rect">
            <a:avLst/>
          </a:prstGeom>
          <a:noFill/>
          <a:ln>
            <a:noFill/>
          </a:ln>
        </p:spPr>
      </p:pic>
      <p:sp>
        <p:nvSpPr>
          <p:cNvPr id="408" name="Google Shape;408;p54"/>
          <p:cNvSpPr txBox="1"/>
          <p:nvPr>
            <p:ph type="title"/>
          </p:nvPr>
        </p:nvSpPr>
        <p:spPr>
          <a:xfrm>
            <a:off x="729450" y="4042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Modelo de Interação Carrinho</a:t>
            </a:r>
            <a:endParaRPr>
              <a:solidFill>
                <a:srgbClr val="FF9900"/>
              </a:solidFill>
            </a:endParaRPr>
          </a:p>
        </p:txBody>
      </p:sp>
      <p:pic>
        <p:nvPicPr>
          <p:cNvPr id="409" name="Google Shape;409;p54"/>
          <p:cNvPicPr preferRelativeResize="0"/>
          <p:nvPr/>
        </p:nvPicPr>
        <p:blipFill rotWithShape="1">
          <a:blip r:embed="rId4">
            <a:alphaModFix/>
          </a:blip>
          <a:srcRect b="39357" l="17335" r="30667" t="15366"/>
          <a:stretch/>
        </p:blipFill>
        <p:spPr>
          <a:xfrm>
            <a:off x="637550" y="1154850"/>
            <a:ext cx="7780301" cy="38109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pic>
        <p:nvPicPr>
          <p:cNvPr id="414" name="Google Shape;414;p55"/>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5" name="Google Shape;415;p55"/>
          <p:cNvSpPr txBox="1"/>
          <p:nvPr>
            <p:ph type="title"/>
          </p:nvPr>
        </p:nvSpPr>
        <p:spPr>
          <a:xfrm>
            <a:off x="729450" y="4042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Modelo de Interação Controle de Acesso</a:t>
            </a:r>
            <a:endParaRPr>
              <a:solidFill>
                <a:srgbClr val="FF9900"/>
              </a:solidFill>
            </a:endParaRPr>
          </a:p>
        </p:txBody>
      </p:sp>
      <p:pic>
        <p:nvPicPr>
          <p:cNvPr id="416" name="Google Shape;416;p55"/>
          <p:cNvPicPr preferRelativeResize="0"/>
          <p:nvPr/>
        </p:nvPicPr>
        <p:blipFill rotWithShape="1">
          <a:blip r:embed="rId4">
            <a:alphaModFix/>
          </a:blip>
          <a:srcRect b="49190" l="17359" r="37088" t="15676"/>
          <a:stretch/>
        </p:blipFill>
        <p:spPr>
          <a:xfrm>
            <a:off x="317325" y="1181500"/>
            <a:ext cx="8538350" cy="37043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pic>
        <p:nvPicPr>
          <p:cNvPr id="421" name="Google Shape;421;p56"/>
          <p:cNvPicPr preferRelativeResize="0"/>
          <p:nvPr/>
        </p:nvPicPr>
        <p:blipFill>
          <a:blip r:embed="rId3">
            <a:alphaModFix/>
          </a:blip>
          <a:stretch>
            <a:fillRect/>
          </a:stretch>
        </p:blipFill>
        <p:spPr>
          <a:xfrm>
            <a:off x="0" y="0"/>
            <a:ext cx="9144000" cy="5143500"/>
          </a:xfrm>
          <a:prstGeom prst="rect">
            <a:avLst/>
          </a:prstGeom>
          <a:noFill/>
          <a:ln>
            <a:noFill/>
          </a:ln>
        </p:spPr>
      </p:pic>
      <p:sp>
        <p:nvSpPr>
          <p:cNvPr id="422" name="Google Shape;422;p56"/>
          <p:cNvSpPr txBox="1"/>
          <p:nvPr>
            <p:ph type="title"/>
          </p:nvPr>
        </p:nvSpPr>
        <p:spPr>
          <a:xfrm>
            <a:off x="729450" y="4042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Modelo de Interação Controle de Prato</a:t>
            </a:r>
            <a:endParaRPr>
              <a:solidFill>
                <a:srgbClr val="FF9900"/>
              </a:solidFill>
            </a:endParaRPr>
          </a:p>
        </p:txBody>
      </p:sp>
      <p:pic>
        <p:nvPicPr>
          <p:cNvPr id="423" name="Google Shape;423;p56"/>
          <p:cNvPicPr preferRelativeResize="0"/>
          <p:nvPr/>
        </p:nvPicPr>
        <p:blipFill rotWithShape="1">
          <a:blip r:embed="rId4">
            <a:alphaModFix/>
          </a:blip>
          <a:srcRect b="32714" l="24375" r="23249" t="20907"/>
          <a:stretch/>
        </p:blipFill>
        <p:spPr>
          <a:xfrm>
            <a:off x="729450" y="994075"/>
            <a:ext cx="7760198" cy="3865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pic>
        <p:nvPicPr>
          <p:cNvPr id="428" name="Google Shape;428;p57"/>
          <p:cNvPicPr preferRelativeResize="0"/>
          <p:nvPr/>
        </p:nvPicPr>
        <p:blipFill>
          <a:blip r:embed="rId3">
            <a:alphaModFix/>
          </a:blip>
          <a:stretch>
            <a:fillRect/>
          </a:stretch>
        </p:blipFill>
        <p:spPr>
          <a:xfrm>
            <a:off x="0" y="0"/>
            <a:ext cx="9144000" cy="5143500"/>
          </a:xfrm>
          <a:prstGeom prst="rect">
            <a:avLst/>
          </a:prstGeom>
          <a:noFill/>
          <a:ln>
            <a:noFill/>
          </a:ln>
        </p:spPr>
      </p:pic>
      <p:sp>
        <p:nvSpPr>
          <p:cNvPr id="429" name="Google Shape;429;p57"/>
          <p:cNvSpPr txBox="1"/>
          <p:nvPr>
            <p:ph type="title"/>
          </p:nvPr>
        </p:nvSpPr>
        <p:spPr>
          <a:xfrm>
            <a:off x="729450" y="4042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Modelo de Interação Controle de Usuário</a:t>
            </a:r>
            <a:endParaRPr>
              <a:solidFill>
                <a:srgbClr val="FF9900"/>
              </a:solidFill>
            </a:endParaRPr>
          </a:p>
        </p:txBody>
      </p:sp>
      <p:pic>
        <p:nvPicPr>
          <p:cNvPr id="430" name="Google Shape;430;p57"/>
          <p:cNvPicPr preferRelativeResize="0"/>
          <p:nvPr/>
        </p:nvPicPr>
        <p:blipFill rotWithShape="1">
          <a:blip r:embed="rId4">
            <a:alphaModFix/>
          </a:blip>
          <a:srcRect b="27471" l="17281" r="34311" t="15152"/>
          <a:stretch/>
        </p:blipFill>
        <p:spPr>
          <a:xfrm>
            <a:off x="1420629" y="939450"/>
            <a:ext cx="6306043" cy="42040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pic>
        <p:nvPicPr>
          <p:cNvPr id="435" name="Google Shape;435;p58"/>
          <p:cNvPicPr preferRelativeResize="0"/>
          <p:nvPr/>
        </p:nvPicPr>
        <p:blipFill>
          <a:blip r:embed="rId3">
            <a:alphaModFix/>
          </a:blip>
          <a:stretch>
            <a:fillRect/>
          </a:stretch>
        </p:blipFill>
        <p:spPr>
          <a:xfrm>
            <a:off x="0" y="0"/>
            <a:ext cx="9144000" cy="5143500"/>
          </a:xfrm>
          <a:prstGeom prst="rect">
            <a:avLst/>
          </a:prstGeom>
          <a:noFill/>
          <a:ln>
            <a:noFill/>
          </a:ln>
        </p:spPr>
      </p:pic>
      <p:sp>
        <p:nvSpPr>
          <p:cNvPr id="436" name="Google Shape;436;p58"/>
          <p:cNvSpPr txBox="1"/>
          <p:nvPr>
            <p:ph type="title"/>
          </p:nvPr>
        </p:nvSpPr>
        <p:spPr>
          <a:xfrm>
            <a:off x="729450" y="4042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Modelo de Interação Refinado</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437" name="Google Shape;437;p58"/>
          <p:cNvPicPr preferRelativeResize="0"/>
          <p:nvPr/>
        </p:nvPicPr>
        <p:blipFill rotWithShape="1">
          <a:blip r:embed="rId4">
            <a:alphaModFix/>
          </a:blip>
          <a:srcRect b="20020" l="7014" r="18763" t="17161"/>
          <a:stretch/>
        </p:blipFill>
        <p:spPr>
          <a:xfrm>
            <a:off x="727800" y="1300955"/>
            <a:ext cx="7688400" cy="365987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pic>
        <p:nvPicPr>
          <p:cNvPr id="442" name="Google Shape;442;p59"/>
          <p:cNvPicPr preferRelativeResize="0"/>
          <p:nvPr/>
        </p:nvPicPr>
        <p:blipFill>
          <a:blip r:embed="rId3">
            <a:alphaModFix/>
          </a:blip>
          <a:stretch>
            <a:fillRect/>
          </a:stretch>
        </p:blipFill>
        <p:spPr>
          <a:xfrm>
            <a:off x="0" y="0"/>
            <a:ext cx="9144000" cy="5143500"/>
          </a:xfrm>
          <a:prstGeom prst="rect">
            <a:avLst/>
          </a:prstGeom>
          <a:noFill/>
          <a:ln>
            <a:noFill/>
          </a:ln>
        </p:spPr>
      </p:pic>
      <p:sp>
        <p:nvSpPr>
          <p:cNvPr id="443" name="Google Shape;443;p59"/>
          <p:cNvSpPr txBox="1"/>
          <p:nvPr>
            <p:ph type="title"/>
          </p:nvPr>
        </p:nvSpPr>
        <p:spPr>
          <a:xfrm>
            <a:off x="848375" y="4876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Diagrama de Componentes de Serviço</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444" name="Google Shape;444;p59"/>
          <p:cNvPicPr preferRelativeResize="0"/>
          <p:nvPr/>
        </p:nvPicPr>
        <p:blipFill rotWithShape="1">
          <a:blip r:embed="rId4">
            <a:alphaModFix/>
          </a:blip>
          <a:srcRect b="16034" l="3063" r="33388" t="15993"/>
          <a:stretch/>
        </p:blipFill>
        <p:spPr>
          <a:xfrm>
            <a:off x="1185788" y="1068825"/>
            <a:ext cx="6772426" cy="4074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8" name="Shape 448"/>
        <p:cNvGrpSpPr/>
        <p:nvPr/>
      </p:nvGrpSpPr>
      <p:grpSpPr>
        <a:xfrm>
          <a:off x="0" y="0"/>
          <a:ext cx="0" cy="0"/>
          <a:chOff x="0" y="0"/>
          <a:chExt cx="0" cy="0"/>
        </a:xfrm>
      </p:grpSpPr>
      <p:pic>
        <p:nvPicPr>
          <p:cNvPr id="449" name="Google Shape;449;p60"/>
          <p:cNvPicPr preferRelativeResize="0"/>
          <p:nvPr/>
        </p:nvPicPr>
        <p:blipFill>
          <a:blip r:embed="rId3">
            <a:alphaModFix/>
          </a:blip>
          <a:stretch>
            <a:fillRect/>
          </a:stretch>
        </p:blipFill>
        <p:spPr>
          <a:xfrm>
            <a:off x="0" y="0"/>
            <a:ext cx="9144000" cy="5143500"/>
          </a:xfrm>
          <a:prstGeom prst="rect">
            <a:avLst/>
          </a:prstGeom>
          <a:noFill/>
          <a:ln>
            <a:noFill/>
          </a:ln>
        </p:spPr>
      </p:pic>
      <p:sp>
        <p:nvSpPr>
          <p:cNvPr id="450" name="Google Shape;450;p60"/>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Projeto de Serviço</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a:solidFill>
                <a:srgbClr val="FF99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pic>
        <p:nvPicPr>
          <p:cNvPr id="455" name="Google Shape;455;p61"/>
          <p:cNvPicPr preferRelativeResize="0"/>
          <p:nvPr/>
        </p:nvPicPr>
        <p:blipFill>
          <a:blip r:embed="rId3">
            <a:alphaModFix/>
          </a:blip>
          <a:stretch>
            <a:fillRect/>
          </a:stretch>
        </p:blipFill>
        <p:spPr>
          <a:xfrm>
            <a:off x="0" y="0"/>
            <a:ext cx="9144000" cy="5143500"/>
          </a:xfrm>
          <a:prstGeom prst="rect">
            <a:avLst/>
          </a:prstGeom>
          <a:noFill/>
          <a:ln>
            <a:noFill/>
          </a:ln>
        </p:spPr>
      </p:pic>
      <p:sp>
        <p:nvSpPr>
          <p:cNvPr id="456" name="Google Shape;456;p61"/>
          <p:cNvSpPr txBox="1"/>
          <p:nvPr>
            <p:ph type="title"/>
          </p:nvPr>
        </p:nvSpPr>
        <p:spPr>
          <a:xfrm>
            <a:off x="727800" y="3649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Diagrama componentes do Sistema</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a:solidFill>
                <a:srgbClr val="FF9900"/>
              </a:solidFill>
            </a:endParaRPr>
          </a:p>
        </p:txBody>
      </p:sp>
      <p:pic>
        <p:nvPicPr>
          <p:cNvPr id="457" name="Google Shape;457;p61"/>
          <p:cNvPicPr preferRelativeResize="0"/>
          <p:nvPr/>
        </p:nvPicPr>
        <p:blipFill rotWithShape="1">
          <a:blip r:embed="rId4">
            <a:alphaModFix/>
          </a:blip>
          <a:srcRect b="6299" l="2530" r="6444" t="14654"/>
          <a:stretch/>
        </p:blipFill>
        <p:spPr>
          <a:xfrm>
            <a:off x="410263" y="1091850"/>
            <a:ext cx="8323474" cy="4065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121" name="Google Shape;121;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2" name="Google Shape;122;p17"/>
          <p:cNvSpPr txBox="1"/>
          <p:nvPr>
            <p:ph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[UC 01] Cadastro de Restaurante</a:t>
            </a:r>
            <a:endParaRPr b="0" sz="3600">
              <a:solidFill>
                <a:srgbClr val="FF9900"/>
              </a:solidFill>
              <a:latin typeface="Arial"/>
              <a:ea typeface="Arial"/>
              <a:cs typeface="Arial"/>
              <a:sym typeface="Arial"/>
            </a:endParaRPr>
          </a:p>
        </p:txBody>
      </p:sp>
      <p:sp>
        <p:nvSpPr>
          <p:cNvPr id="123" name="Google Shape;123;p17"/>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124" name="Google Shape;124;p17"/>
          <p:cNvPicPr preferRelativeResize="0"/>
          <p:nvPr/>
        </p:nvPicPr>
        <p:blipFill rotWithShape="1">
          <a:blip r:embed="rId4">
            <a:alphaModFix/>
          </a:blip>
          <a:srcRect b="24227" l="18734" r="21921" t="16245"/>
          <a:stretch/>
        </p:blipFill>
        <p:spPr>
          <a:xfrm>
            <a:off x="1471600" y="885800"/>
            <a:ext cx="6123348" cy="41564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pic>
        <p:nvPicPr>
          <p:cNvPr id="462" name="Google Shape;462;p62"/>
          <p:cNvPicPr preferRelativeResize="0"/>
          <p:nvPr/>
        </p:nvPicPr>
        <p:blipFill>
          <a:blip r:embed="rId3">
            <a:alphaModFix/>
          </a:blip>
          <a:stretch>
            <a:fillRect/>
          </a:stretch>
        </p:blipFill>
        <p:spPr>
          <a:xfrm>
            <a:off x="0" y="0"/>
            <a:ext cx="9144000" cy="5143500"/>
          </a:xfrm>
          <a:prstGeom prst="rect">
            <a:avLst/>
          </a:prstGeom>
          <a:noFill/>
          <a:ln>
            <a:noFill/>
          </a:ln>
        </p:spPr>
      </p:pic>
      <p:sp>
        <p:nvSpPr>
          <p:cNvPr id="463" name="Google Shape;463;p62"/>
          <p:cNvSpPr txBox="1"/>
          <p:nvPr>
            <p:ph type="title"/>
          </p:nvPr>
        </p:nvSpPr>
        <p:spPr>
          <a:xfrm>
            <a:off x="727800" y="3649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Diagrama componentes do Sistema</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a:solidFill>
                <a:srgbClr val="FF9900"/>
              </a:solidFill>
            </a:endParaRPr>
          </a:p>
        </p:txBody>
      </p:sp>
      <p:pic>
        <p:nvPicPr>
          <p:cNvPr id="464" name="Google Shape;464;p62"/>
          <p:cNvPicPr preferRelativeResize="0"/>
          <p:nvPr/>
        </p:nvPicPr>
        <p:blipFill rotWithShape="1">
          <a:blip r:embed="rId4">
            <a:alphaModFix/>
          </a:blip>
          <a:srcRect b="57600" l="20420" r="27365" t="19004"/>
          <a:stretch/>
        </p:blipFill>
        <p:spPr>
          <a:xfrm>
            <a:off x="567500" y="1614725"/>
            <a:ext cx="8009026" cy="20186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pic>
        <p:nvPicPr>
          <p:cNvPr id="469" name="Google Shape;469;p63"/>
          <p:cNvPicPr preferRelativeResize="0"/>
          <p:nvPr/>
        </p:nvPicPr>
        <p:blipFill>
          <a:blip r:embed="rId3">
            <a:alphaModFix/>
          </a:blip>
          <a:stretch>
            <a:fillRect/>
          </a:stretch>
        </p:blipFill>
        <p:spPr>
          <a:xfrm>
            <a:off x="0" y="0"/>
            <a:ext cx="9144000" cy="5143500"/>
          </a:xfrm>
          <a:prstGeom prst="rect">
            <a:avLst/>
          </a:prstGeom>
          <a:noFill/>
          <a:ln>
            <a:noFill/>
          </a:ln>
        </p:spPr>
      </p:pic>
      <p:sp>
        <p:nvSpPr>
          <p:cNvPr id="470" name="Google Shape;470;p63"/>
          <p:cNvSpPr txBox="1"/>
          <p:nvPr>
            <p:ph type="title"/>
          </p:nvPr>
        </p:nvSpPr>
        <p:spPr>
          <a:xfrm>
            <a:off x="727800" y="3649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Diagrama componentes do Sistema</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a:solidFill>
                <a:srgbClr val="FF9900"/>
              </a:solidFill>
            </a:endParaRPr>
          </a:p>
        </p:txBody>
      </p:sp>
      <p:pic>
        <p:nvPicPr>
          <p:cNvPr id="471" name="Google Shape;471;p63"/>
          <p:cNvPicPr preferRelativeResize="0"/>
          <p:nvPr/>
        </p:nvPicPr>
        <p:blipFill rotWithShape="1">
          <a:blip r:embed="rId4">
            <a:alphaModFix/>
          </a:blip>
          <a:srcRect b="35806" l="9755" r="14971" t="44032"/>
          <a:stretch/>
        </p:blipFill>
        <p:spPr>
          <a:xfrm>
            <a:off x="0" y="2262522"/>
            <a:ext cx="9144000" cy="137760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pic>
        <p:nvPicPr>
          <p:cNvPr id="476" name="Google Shape;476;p64"/>
          <p:cNvPicPr preferRelativeResize="0"/>
          <p:nvPr/>
        </p:nvPicPr>
        <p:blipFill>
          <a:blip r:embed="rId3">
            <a:alphaModFix/>
          </a:blip>
          <a:stretch>
            <a:fillRect/>
          </a:stretch>
        </p:blipFill>
        <p:spPr>
          <a:xfrm>
            <a:off x="0" y="0"/>
            <a:ext cx="9144000" cy="5143500"/>
          </a:xfrm>
          <a:prstGeom prst="rect">
            <a:avLst/>
          </a:prstGeom>
          <a:noFill/>
          <a:ln>
            <a:noFill/>
          </a:ln>
        </p:spPr>
      </p:pic>
      <p:sp>
        <p:nvSpPr>
          <p:cNvPr id="477" name="Google Shape;477;p64"/>
          <p:cNvSpPr txBox="1"/>
          <p:nvPr>
            <p:ph type="title"/>
          </p:nvPr>
        </p:nvSpPr>
        <p:spPr>
          <a:xfrm>
            <a:off x="727800" y="3649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Diagrama componentes do Sistema</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a:solidFill>
                <a:srgbClr val="FF9900"/>
              </a:solidFill>
            </a:endParaRPr>
          </a:p>
        </p:txBody>
      </p:sp>
      <p:pic>
        <p:nvPicPr>
          <p:cNvPr id="478" name="Google Shape;478;p64"/>
          <p:cNvPicPr preferRelativeResize="0"/>
          <p:nvPr/>
        </p:nvPicPr>
        <p:blipFill rotWithShape="1">
          <a:blip r:embed="rId4">
            <a:alphaModFix/>
          </a:blip>
          <a:srcRect b="9012" l="3449" r="15183" t="70014"/>
          <a:stretch/>
        </p:blipFill>
        <p:spPr>
          <a:xfrm>
            <a:off x="0" y="2182047"/>
            <a:ext cx="9144000" cy="132585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130" name="Google Shape;130;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1" name="Google Shape;131;p18"/>
          <p:cNvSpPr txBox="1"/>
          <p:nvPr>
            <p:ph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[UC 02] Cadastrar Prato</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b="0" sz="3600">
              <a:solidFill>
                <a:srgbClr val="FF9900"/>
              </a:solidFill>
              <a:latin typeface="Arial"/>
              <a:ea typeface="Arial"/>
              <a:cs typeface="Arial"/>
              <a:sym typeface="Arial"/>
            </a:endParaRPr>
          </a:p>
        </p:txBody>
      </p:sp>
      <p:sp>
        <p:nvSpPr>
          <p:cNvPr id="132" name="Google Shape;132;p18"/>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133" name="Google Shape;133;p18"/>
          <p:cNvPicPr preferRelativeResize="0"/>
          <p:nvPr/>
        </p:nvPicPr>
        <p:blipFill rotWithShape="1">
          <a:blip r:embed="rId4">
            <a:alphaModFix/>
          </a:blip>
          <a:srcRect b="12312" l="3864" r="4350" t="7158"/>
          <a:stretch/>
        </p:blipFill>
        <p:spPr>
          <a:xfrm>
            <a:off x="66350" y="1239250"/>
            <a:ext cx="9032051" cy="32530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139" name="Google Shape;139;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0" name="Google Shape;140;p19"/>
          <p:cNvSpPr txBox="1"/>
          <p:nvPr>
            <p:ph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[UC 03] Listar Pratos</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b="0" sz="3600">
              <a:solidFill>
                <a:srgbClr val="FF9900"/>
              </a:solidFill>
              <a:latin typeface="Arial"/>
              <a:ea typeface="Arial"/>
              <a:cs typeface="Arial"/>
              <a:sym typeface="Arial"/>
            </a:endParaRPr>
          </a:p>
        </p:txBody>
      </p:sp>
      <p:sp>
        <p:nvSpPr>
          <p:cNvPr id="141" name="Google Shape;141;p19"/>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142" name="Google Shape;142;p19"/>
          <p:cNvPicPr preferRelativeResize="0"/>
          <p:nvPr/>
        </p:nvPicPr>
        <p:blipFill rotWithShape="1">
          <a:blip r:embed="rId4">
            <a:alphaModFix/>
          </a:blip>
          <a:srcRect b="25850" l="1478" r="12574" t="6918"/>
          <a:stretch/>
        </p:blipFill>
        <p:spPr>
          <a:xfrm>
            <a:off x="136675" y="1352725"/>
            <a:ext cx="8849923" cy="2785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148" name="Google Shape;148;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9" name="Google Shape;149;p20"/>
          <p:cNvSpPr txBox="1"/>
          <p:nvPr>
            <p:ph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[UC 03] Listar Pratos</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b="0" sz="3600">
              <a:solidFill>
                <a:srgbClr val="FF9900"/>
              </a:solidFill>
              <a:latin typeface="Arial"/>
              <a:ea typeface="Arial"/>
              <a:cs typeface="Arial"/>
              <a:sym typeface="Arial"/>
            </a:endParaRPr>
          </a:p>
        </p:txBody>
      </p:sp>
      <p:sp>
        <p:nvSpPr>
          <p:cNvPr id="150" name="Google Shape;150;p20"/>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151" name="Google Shape;151;p20"/>
          <p:cNvPicPr preferRelativeResize="0"/>
          <p:nvPr/>
        </p:nvPicPr>
        <p:blipFill rotWithShape="1">
          <a:blip r:embed="rId4">
            <a:alphaModFix/>
          </a:blip>
          <a:srcRect b="14393" l="16595" r="20989" t="18284"/>
          <a:stretch/>
        </p:blipFill>
        <p:spPr>
          <a:xfrm>
            <a:off x="1622075" y="887800"/>
            <a:ext cx="6006801" cy="4112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157" name="Google Shape;157;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8" name="Google Shape;158;p21"/>
          <p:cNvSpPr txBox="1"/>
          <p:nvPr>
            <p:ph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[UC 04] Realizar Pagamento</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b="0" sz="3600">
              <a:solidFill>
                <a:srgbClr val="FF9900"/>
              </a:solidFill>
              <a:latin typeface="Arial"/>
              <a:ea typeface="Arial"/>
              <a:cs typeface="Arial"/>
              <a:sym typeface="Arial"/>
            </a:endParaRPr>
          </a:p>
        </p:txBody>
      </p:sp>
      <p:sp>
        <p:nvSpPr>
          <p:cNvPr id="159" name="Google Shape;159;p21"/>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160" name="Google Shape;160;p21"/>
          <p:cNvPicPr preferRelativeResize="0"/>
          <p:nvPr/>
        </p:nvPicPr>
        <p:blipFill rotWithShape="1">
          <a:blip r:embed="rId4">
            <a:alphaModFix/>
          </a:blip>
          <a:srcRect b="65237" l="2300" r="3029" t="4113"/>
          <a:stretch/>
        </p:blipFill>
        <p:spPr>
          <a:xfrm>
            <a:off x="236125" y="1318650"/>
            <a:ext cx="8635618" cy="21994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